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E413A-51A6-0A57-5AE5-FF4874BB6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014991-666F-26A2-F995-6AECA531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473FE0-FB08-1751-75B0-B530B8B2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94EF9C-4A7A-1C08-2597-6E6137FA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B5E7AF-2C12-99DC-A832-1E365A60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6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AFC00-B15B-0638-B595-E7C209B6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D7A6CE-5AD7-6C3E-E35D-E25D58921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F8D747-0B6D-EAF9-1F6E-09F0F39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55811E-FACC-928E-F397-9F0D4EE8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BFFC51-BF8C-8916-015C-BE9A480B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63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D7AF6D-F456-586F-FEAD-72B734454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9EA172-1BC5-F2C6-5841-641EB2731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6E24F-9E6F-94EB-2143-88A92E99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694B0E-050D-8616-4E7E-50A2A1F9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6B93DB-B80D-B0F9-A008-EECD2330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31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C12C8-5378-30CB-3602-69B3FDB3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FD15CC-74DD-8A8C-A207-245F47780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085589-80C4-4DA9-651C-38D872AB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FBC767-E52F-A506-C87C-905FBC06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B30584-FAC9-7E8B-E18C-736FB1C1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83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95EE2-4BDC-58A3-5709-9155A540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04C8E-1A5F-F312-621F-4505605A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710961-F766-53CA-413E-49A21323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8B05F8-29FA-0921-279B-CF96A613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EA504-9535-87AB-C4FD-F00C7CDC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09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8B8E7-0188-E93A-B896-64BDA8BE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E13DF4-229E-8F5F-632F-EDE623297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483CCE-4C3E-67AC-CFA1-136BAA6C4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95AA9-4BD7-682E-C81A-6444C417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A2B160-E196-2E93-9C48-3C1465D8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2C7492-7E8F-12F2-8062-4B8F2C9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1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22B6D-FBE6-DF57-5565-E1E18651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40322-B33A-27DB-0F68-2005BF94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91220F-88A8-6584-FDE9-9BFEEE400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430A7F-ACC6-EC84-B2AB-7558BD8AA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049A57-4761-3E2A-B399-43746677D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E6F4FC-0273-8498-F34A-2374B075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1DE5DA-B0D0-235E-B1C3-A1270BB9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5FDC10-A5CD-045D-6ED4-6D859A10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85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5D48B-2594-3BB0-C1EF-6C0D25F8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6244BA-A394-0319-ECDA-F6235417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90BB0F-07E6-96B5-70B3-84E4CD00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889E3-18EB-AC34-18F8-F74128F9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42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C8612B-1EF7-A494-D632-DF5ECFE3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36DB9B-25DE-41C4-9C05-6308F88C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DBEA5A-0A38-FC69-F93A-1B10CC83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7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62B15-2C3E-8FCD-0CF2-5CB17023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01FA0D-3E21-71C0-D46E-8143F1C82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AF7B28-D9CC-C0C8-1000-2C616B17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1F1BE9-5256-993D-6F1A-8C994A52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73B2B6-CBC9-7243-7C42-519B1DF0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4106A0-7DF3-D276-234B-D57B91F6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92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90B5E-E7EF-54EE-E46C-F68696B3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DF9FB8-E419-0A8B-5116-6AE1FB7BC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6969AD-D563-A0B7-BFCE-0185C609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DDB92B-0F4A-6E49-C97D-0BAA70CE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1911FA-A0EA-5D2F-49E5-06E546AF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C98086-3BE9-45E8-C4A5-136D6160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9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4403B5B-B202-9826-8B55-1E917157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C21D43-CDFD-677D-BE9D-58A115C3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DCF072-9A28-84C6-877B-69EE3CA36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9965-8881-4369-A2D1-D1E043118B78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8E9BA-791B-21FD-6E09-258F83B04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0BAA36-099A-24AB-D723-3F02578FA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7155-FBAA-4D0C-9026-492C37652C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95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pr-hessen.de/medienprojektzentren/rhein-main/" TargetMode="External"/><Relationship Id="rId2" Type="http://schemas.openxmlformats.org/officeDocument/2006/relationships/hyperlink" Target="mailto:ester@mok-rm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5A4935-C945-D098-D3D3-EF6C6B005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760" y="3865615"/>
            <a:ext cx="6757415" cy="1748006"/>
          </a:xfrm>
        </p:spPr>
        <p:txBody>
          <a:bodyPr anchor="t">
            <a:normAutofit/>
          </a:bodyPr>
          <a:lstStyle/>
          <a:p>
            <a:pPr algn="r"/>
            <a:r>
              <a:rPr lang="de-DE" altLang="de-DE" sz="5400" dirty="0">
                <a:latin typeface="Calibri" panose="020F0502020204030204" pitchFamily="34" charset="0"/>
                <a:cs typeface="Calibri" panose="020F0502020204030204" pitchFamily="34" charset="0"/>
              </a:rPr>
              <a:t>Ablauf zum Workshop Trickfilm</a:t>
            </a:r>
            <a:endParaRPr lang="de-DE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5CAE5F-C46B-919F-F2EF-2AB85263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6365" y="917226"/>
            <a:ext cx="4178808" cy="2948389"/>
          </a:xfrm>
        </p:spPr>
        <p:txBody>
          <a:bodyPr anchor="b">
            <a:normAutofit/>
          </a:bodyPr>
          <a:lstStyle/>
          <a:p>
            <a:pPr algn="r"/>
            <a:r>
              <a:rPr lang="de-DE" dirty="0"/>
              <a:t>14. Februar 2023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52BED8-EE15-59B9-72A3-B000A3D6A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3679933"/>
            <a:ext cx="2964704" cy="9412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058261-E306-2053-7374-E6B24CF82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7" y="1599888"/>
            <a:ext cx="2135083" cy="12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2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Ablauf von </a:t>
            </a:r>
            <a:r>
              <a:rPr lang="de-DE" sz="2800" dirty="0">
                <a:solidFill>
                  <a:srgbClr val="C00000"/>
                </a:solidFill>
              </a:rPr>
              <a:t>10-12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857" y="1779204"/>
            <a:ext cx="4862608" cy="453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Begrüßung der Teilnehmer, kurze Vorstellungsrunde</a:t>
            </a:r>
          </a:p>
          <a:p>
            <a:pPr marL="0" indent="0">
              <a:buNone/>
            </a:pPr>
            <a:r>
              <a:rPr lang="de-DE" sz="2400" dirty="0"/>
              <a:t>Kurze Theorie, Technikvoraussetzung und Storyboard-Einführung</a:t>
            </a:r>
          </a:p>
          <a:p>
            <a:pPr marL="0" indent="0">
              <a:buNone/>
            </a:pPr>
            <a:r>
              <a:rPr lang="de-DE" sz="2400" dirty="0"/>
              <a:t>Zeit für eine Geschichte/Szene zu erfinden</a:t>
            </a:r>
          </a:p>
          <a:p>
            <a:pPr marL="0" indent="0">
              <a:buNone/>
            </a:pPr>
            <a:r>
              <a:rPr lang="de-DE" sz="2400" dirty="0"/>
              <a:t>Pause</a:t>
            </a:r>
          </a:p>
          <a:p>
            <a:pPr marL="0" indent="0">
              <a:buNone/>
            </a:pPr>
            <a:r>
              <a:rPr lang="de-DE" sz="2400" dirty="0"/>
              <a:t>Basteln, zeichnen und malen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Mittagspause</a:t>
            </a: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1" y="2034105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81" y="4107812"/>
            <a:ext cx="3141950" cy="9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Ablauf von </a:t>
            </a:r>
            <a:r>
              <a:rPr lang="de-DE" sz="2800" dirty="0">
                <a:solidFill>
                  <a:srgbClr val="C00000"/>
                </a:solidFill>
              </a:rPr>
              <a:t>13-16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48" y="1788602"/>
            <a:ext cx="4459485" cy="438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Evtl. noch Basteln und malen</a:t>
            </a:r>
          </a:p>
          <a:p>
            <a:pPr marL="0" indent="0">
              <a:buNone/>
            </a:pPr>
            <a:r>
              <a:rPr lang="de-DE" sz="2400" dirty="0"/>
              <a:t>Einführung in die App</a:t>
            </a:r>
          </a:p>
          <a:p>
            <a:pPr marL="0" indent="0">
              <a:buNone/>
            </a:pPr>
            <a:r>
              <a:rPr lang="de-DE" sz="2400" dirty="0"/>
              <a:t>Aufnehmen der Bilder und Szenen</a:t>
            </a:r>
          </a:p>
          <a:p>
            <a:pPr marL="0" indent="0">
              <a:buNone/>
            </a:pPr>
            <a:r>
              <a:rPr lang="de-DE" sz="2400" dirty="0"/>
              <a:t>Pause individuell</a:t>
            </a:r>
          </a:p>
          <a:p>
            <a:pPr marL="0" indent="0">
              <a:buNone/>
            </a:pPr>
            <a:r>
              <a:rPr lang="de-DE" sz="2400" dirty="0"/>
              <a:t>Nachvertonung</a:t>
            </a:r>
          </a:p>
          <a:p>
            <a:pPr marL="0" indent="0">
              <a:buNone/>
            </a:pPr>
            <a:r>
              <a:rPr lang="de-DE" sz="2400" dirty="0"/>
              <a:t>Zusammenführung der Filme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Evaluationsbögen</a:t>
            </a:r>
          </a:p>
          <a:p>
            <a:pPr marL="0" indent="0">
              <a:buNone/>
            </a:pPr>
            <a:r>
              <a:rPr lang="de-DE" sz="2400" dirty="0"/>
              <a:t>Ende</a:t>
            </a: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</a:t>
            </a:r>
            <a:r>
              <a:rPr lang="de-DE" sz="3600" dirty="0">
                <a:solidFill>
                  <a:srgbClr val="C00000"/>
                </a:solidFill>
              </a:rPr>
              <a:t>Theorie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48" y="1788602"/>
            <a:ext cx="4459485" cy="438562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Frutiger Next Pro"/>
              <a:buChar char="-"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Einfachste Art Infos zu vermitteln</a:t>
            </a:r>
          </a:p>
          <a:p>
            <a:pPr marL="342900" lvl="0" indent="-342900">
              <a:lnSpc>
                <a:spcPct val="115000"/>
              </a:lnSpc>
              <a:buFont typeface="Frutiger Next Pro"/>
              <a:buChar char="-"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Handlungen und Situationen erläutern</a:t>
            </a:r>
          </a:p>
          <a:p>
            <a:pPr marL="342900" lvl="0" indent="-342900">
              <a:lnSpc>
                <a:spcPct val="115000"/>
              </a:lnSpc>
              <a:buFont typeface="Frutiger Next Pro"/>
              <a:buChar char="-"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Themen hervorheben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Frutiger Next Pro"/>
              <a:buChar char="-"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Interesse wecken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Frutiger Next Pro"/>
              <a:buChar char="-"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Legetrick, Stelltrick, Knettrick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Frutiger Next Pro"/>
              <a:buChar char="-"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24 Bilder pro Sekunde= 1 Sekunde Film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Frutiger Next Pro"/>
              <a:buChar char="-"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Inhalte und Figuren überlegen, nicht zu viele Szenen oder Figuren nehmen</a:t>
            </a:r>
            <a:endParaRPr lang="de-DE" sz="18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1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</a:t>
            </a:r>
            <a:r>
              <a:rPr lang="de-DE" sz="3600" dirty="0">
                <a:solidFill>
                  <a:srgbClr val="C00000"/>
                </a:solidFill>
              </a:rPr>
              <a:t>Theorie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48" y="1788602"/>
            <a:ext cx="4459485" cy="438562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solidFill>
                  <a:srgbClr val="C00000"/>
                </a:solidFill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Storyboard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Figuren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Hintergründe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Szenen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Bewegungen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Einstellungsgrößen</a:t>
            </a:r>
            <a:endParaRPr lang="de-DE" sz="18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de-DE" sz="18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  <p:pic>
        <p:nvPicPr>
          <p:cNvPr id="11" name="Grafik 2">
            <a:extLst>
              <a:ext uri="{FF2B5EF4-FFF2-40B4-BE49-F238E27FC236}">
                <a16:creationId xmlns:a16="http://schemas.microsoft.com/office/drawing/2014/main" id="{7E4DBD07-5572-221E-95E8-76830796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6" y="1361041"/>
            <a:ext cx="3817805" cy="4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9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48" y="1788602"/>
            <a:ext cx="4459485" cy="438562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solidFill>
                  <a:srgbClr val="C00000"/>
                </a:solidFill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Storyboard</a:t>
            </a:r>
          </a:p>
          <a:p>
            <a:pPr marL="0" lvl="0" indent="0">
              <a:lnSpc>
                <a:spcPct val="115000"/>
              </a:lnSpc>
              <a:buNone/>
            </a:pPr>
            <a:endParaRPr lang="de-DE" sz="18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Zeichnen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Malen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der Figuren aus-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schneiden aus </a:t>
            </a:r>
            <a:r>
              <a:rPr lang="de-DE" sz="18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Magazinen</a:t>
            </a:r>
          </a:p>
          <a:p>
            <a:pPr marL="0" lvl="0" indent="0">
              <a:lnSpc>
                <a:spcPct val="115000"/>
              </a:lnSpc>
              <a:buNone/>
            </a:pPr>
            <a:endParaRPr lang="de-DE" sz="18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de-DE" sz="1800" dirty="0"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12 Uhr Mittagspause!</a:t>
            </a: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  <p:pic>
        <p:nvPicPr>
          <p:cNvPr id="11" name="Grafik 2">
            <a:extLst>
              <a:ext uri="{FF2B5EF4-FFF2-40B4-BE49-F238E27FC236}">
                <a16:creationId xmlns:a16="http://schemas.microsoft.com/office/drawing/2014/main" id="{7E4DBD07-5572-221E-95E8-76830796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6" y="1361041"/>
            <a:ext cx="3817805" cy="469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4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148" y="1788602"/>
            <a:ext cx="4459485" cy="438562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solidFill>
                  <a:srgbClr val="C00000"/>
                </a:solidFill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App erklären</a:t>
            </a:r>
            <a:endParaRPr lang="de-DE" sz="2000" dirty="0">
              <a:solidFill>
                <a:srgbClr val="C00000"/>
              </a:solidFill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de-DE" sz="18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Einstellungen vergleichen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Üben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Aufnehmen</a:t>
            </a:r>
          </a:p>
          <a:p>
            <a:pPr marL="0" indent="0">
              <a:buNone/>
            </a:pPr>
            <a:r>
              <a:rPr lang="de-DE" sz="2000" dirty="0"/>
              <a:t>Pause individuell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4D3F5B-1B1A-5BE9-4380-21617AE78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507" y="1104826"/>
            <a:ext cx="3294577" cy="43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847" y="1585875"/>
            <a:ext cx="5193728" cy="438562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2400" dirty="0">
                <a:solidFill>
                  <a:srgbClr val="C00000"/>
                </a:solidFill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Nachvertonung erklären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Ton aufnehmen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Evtl. noch Bilder aufnehmen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400" dirty="0">
                <a:solidFill>
                  <a:srgbClr val="C00000"/>
                </a:solidFill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Erklärung:</a:t>
            </a:r>
            <a:endParaRPr lang="de-DE" sz="2400" dirty="0">
              <a:solidFill>
                <a:srgbClr val="C00000"/>
              </a:solidFill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Filmdatei erstellen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Filmdatei verschicken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Vorführung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Sendung im MOK/Med</a:t>
            </a: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iathek erlauben?</a:t>
            </a:r>
            <a:endParaRPr lang="de-DE" sz="2000" dirty="0"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80AFDD-02C1-4B56-4FD0-929BF57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e-DE" sz="3600" dirty="0"/>
              <a:t>Trickfilm 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74C04-D934-DF52-54DD-C720DE59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734" y="1585875"/>
            <a:ext cx="6016084" cy="438562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solidFill>
                  <a:srgbClr val="C00000"/>
                </a:solidFill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Ende des Workshops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Aussicht auf Projekte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Was habe ich gelernt, kann ich das selbst anwenden?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Unterstützung vom MOK Rhein-Main: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solidFill>
                  <a:srgbClr val="C00000"/>
                </a:solidFill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ester@mok-rm.de</a:t>
            </a:r>
            <a:endParaRPr lang="de-DE" sz="2000" dirty="0">
              <a:solidFill>
                <a:srgbClr val="C00000"/>
              </a:solidFill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hlinkClick r:id="rId3"/>
              </a:rPr>
              <a:t>Rhein-Main - Hessische Landesanstalt für privaten Rundfunk und neue Medien (LPR Hessen) (lpr-hessen.de)</a:t>
            </a:r>
            <a:endParaRPr lang="de-DE" sz="2000" dirty="0">
              <a:solidFill>
                <a:srgbClr val="C00000"/>
              </a:solidFill>
              <a:effectLst/>
              <a:latin typeface="Frutiger Nex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2000" dirty="0">
                <a:effectLst/>
                <a:latin typeface="Frutiger Next Pro"/>
                <a:ea typeface="Calibri" panose="020F0502020204030204" pitchFamily="34" charset="0"/>
                <a:cs typeface="Times New Roman" panose="02020603050405020304" pitchFamily="18" charset="0"/>
              </a:rPr>
              <a:t>Verabschiedung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CE1A2C59-26A0-66FD-C842-6823C2206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24" y="2066558"/>
            <a:ext cx="2534500" cy="14321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6828D7FE-C4EC-F784-C9BC-6AD220925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550" y="4107811"/>
            <a:ext cx="2743744" cy="8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E955DDCB5B8C4CABFAD8F25395ED24" ma:contentTypeVersion="11" ma:contentTypeDescription="Ein neues Dokument erstellen." ma:contentTypeScope="" ma:versionID="9e4c8ba9782d435b50e5df6d59b2f460">
  <xsd:schema xmlns:xsd="http://www.w3.org/2001/XMLSchema" xmlns:xs="http://www.w3.org/2001/XMLSchema" xmlns:p="http://schemas.microsoft.com/office/2006/metadata/properties" xmlns:ns2="88243929-f1b0-48f9-aaa2-386d6e189e4f" xmlns:ns3="294577e9-0e7c-45e7-8637-e766efc757e1" targetNamespace="http://schemas.microsoft.com/office/2006/metadata/properties" ma:root="true" ma:fieldsID="0da986a555c5a87c3bb044aa35537e9c" ns2:_="" ns3:_="">
    <xsd:import namespace="88243929-f1b0-48f9-aaa2-386d6e189e4f"/>
    <xsd:import namespace="294577e9-0e7c-45e7-8637-e766efc75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43929-f1b0-48f9-aaa2-386d6e189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5411b16-d4f1-46de-9640-9063877a32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577e9-0e7c-45e7-8637-e766efc75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31582c8-ff04-4200-b9db-c65b9da07eb8}" ma:internalName="TaxCatchAll" ma:showField="CatchAllData" ma:web="294577e9-0e7c-45e7-8637-e766efc75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29209B-966D-4EB2-A260-23400A3FEC7C}"/>
</file>

<file path=customXml/itemProps2.xml><?xml version="1.0" encoding="utf-8"?>
<ds:datastoreItem xmlns:ds="http://schemas.openxmlformats.org/officeDocument/2006/customXml" ds:itemID="{CD854B9C-4475-419E-A893-DEF94F4733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71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Frutiger Next Pro</vt:lpstr>
      <vt:lpstr>Office</vt:lpstr>
      <vt:lpstr>Ablauf zum Workshop Trickfilm</vt:lpstr>
      <vt:lpstr>Trickfilm Ablauf von 10-12 Uhr</vt:lpstr>
      <vt:lpstr>Trickfilm Ablauf von 13-16 Uhr</vt:lpstr>
      <vt:lpstr>Trickfilm Theorie</vt:lpstr>
      <vt:lpstr>Trickfilm Theorie</vt:lpstr>
      <vt:lpstr>Trickfilm </vt:lpstr>
      <vt:lpstr>Trickfilm </vt:lpstr>
      <vt:lpstr>Trickfilm </vt:lpstr>
      <vt:lpstr>Trickfilm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zum Workshop Trickfilm</dc:title>
  <dc:creator>Ester, Katja</dc:creator>
  <cp:lastModifiedBy>Ester, Katja</cp:lastModifiedBy>
  <cp:revision>7</cp:revision>
  <dcterms:created xsi:type="dcterms:W3CDTF">2023-01-31T10:15:45Z</dcterms:created>
  <dcterms:modified xsi:type="dcterms:W3CDTF">2023-02-08T11:10:06Z</dcterms:modified>
</cp:coreProperties>
</file>